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5" r:id="rId5"/>
    <p:sldId id="284" r:id="rId6"/>
    <p:sldId id="276" r:id="rId7"/>
    <p:sldId id="283" r:id="rId8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860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25045-0BD9-884F-BB4F-A82C82F9B08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F0FD3-D896-9840-A04A-61347270A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5334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5334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0328" y="740664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118872" y="0"/>
                </a:moveTo>
                <a:lnTo>
                  <a:pt x="72603" y="9342"/>
                </a:lnTo>
                <a:lnTo>
                  <a:pt x="34818" y="34818"/>
                </a:lnTo>
                <a:lnTo>
                  <a:pt x="9342" y="72603"/>
                </a:lnTo>
                <a:lnTo>
                  <a:pt x="0" y="118871"/>
                </a:lnTo>
                <a:lnTo>
                  <a:pt x="9342" y="165140"/>
                </a:lnTo>
                <a:lnTo>
                  <a:pt x="34818" y="202925"/>
                </a:lnTo>
                <a:lnTo>
                  <a:pt x="72603" y="228401"/>
                </a:lnTo>
                <a:lnTo>
                  <a:pt x="118872" y="237743"/>
                </a:lnTo>
                <a:lnTo>
                  <a:pt x="165140" y="228401"/>
                </a:lnTo>
                <a:lnTo>
                  <a:pt x="202925" y="202925"/>
                </a:lnTo>
                <a:lnTo>
                  <a:pt x="228401" y="165140"/>
                </a:lnTo>
                <a:lnTo>
                  <a:pt x="237744" y="118871"/>
                </a:lnTo>
                <a:lnTo>
                  <a:pt x="228401" y="72603"/>
                </a:lnTo>
                <a:lnTo>
                  <a:pt x="202925" y="34818"/>
                </a:lnTo>
                <a:lnTo>
                  <a:pt x="165140" y="9342"/>
                </a:lnTo>
                <a:lnTo>
                  <a:pt x="1188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9861" y="1173188"/>
            <a:ext cx="3785235" cy="532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134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49671" y="2545041"/>
            <a:ext cx="434213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134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5334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0328" y="740664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118872" y="0"/>
                </a:moveTo>
                <a:lnTo>
                  <a:pt x="72603" y="9342"/>
                </a:lnTo>
                <a:lnTo>
                  <a:pt x="34818" y="34818"/>
                </a:lnTo>
                <a:lnTo>
                  <a:pt x="9342" y="72603"/>
                </a:lnTo>
                <a:lnTo>
                  <a:pt x="0" y="118871"/>
                </a:lnTo>
                <a:lnTo>
                  <a:pt x="9342" y="165140"/>
                </a:lnTo>
                <a:lnTo>
                  <a:pt x="34818" y="202925"/>
                </a:lnTo>
                <a:lnTo>
                  <a:pt x="72603" y="228401"/>
                </a:lnTo>
                <a:lnTo>
                  <a:pt x="118872" y="237743"/>
                </a:lnTo>
                <a:lnTo>
                  <a:pt x="165140" y="228401"/>
                </a:lnTo>
                <a:lnTo>
                  <a:pt x="202925" y="202925"/>
                </a:lnTo>
                <a:lnTo>
                  <a:pt x="228401" y="165140"/>
                </a:lnTo>
                <a:lnTo>
                  <a:pt x="237744" y="118871"/>
                </a:lnTo>
                <a:lnTo>
                  <a:pt x="228401" y="72603"/>
                </a:lnTo>
                <a:lnTo>
                  <a:pt x="202925" y="34818"/>
                </a:lnTo>
                <a:lnTo>
                  <a:pt x="165140" y="9342"/>
                </a:lnTo>
                <a:lnTo>
                  <a:pt x="1188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5334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0328" y="740664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118872" y="0"/>
                </a:moveTo>
                <a:lnTo>
                  <a:pt x="72603" y="9342"/>
                </a:lnTo>
                <a:lnTo>
                  <a:pt x="34818" y="34818"/>
                </a:lnTo>
                <a:lnTo>
                  <a:pt x="9342" y="72603"/>
                </a:lnTo>
                <a:lnTo>
                  <a:pt x="0" y="118871"/>
                </a:lnTo>
                <a:lnTo>
                  <a:pt x="9342" y="165140"/>
                </a:lnTo>
                <a:lnTo>
                  <a:pt x="34818" y="202925"/>
                </a:lnTo>
                <a:lnTo>
                  <a:pt x="72603" y="228401"/>
                </a:lnTo>
                <a:lnTo>
                  <a:pt x="118872" y="237743"/>
                </a:lnTo>
                <a:lnTo>
                  <a:pt x="165140" y="228401"/>
                </a:lnTo>
                <a:lnTo>
                  <a:pt x="202925" y="202925"/>
                </a:lnTo>
                <a:lnTo>
                  <a:pt x="228401" y="165140"/>
                </a:lnTo>
                <a:lnTo>
                  <a:pt x="237744" y="118871"/>
                </a:lnTo>
                <a:lnTo>
                  <a:pt x="228401" y="72603"/>
                </a:lnTo>
                <a:lnTo>
                  <a:pt x="202925" y="34818"/>
                </a:lnTo>
                <a:lnTo>
                  <a:pt x="165140" y="9342"/>
                </a:lnTo>
                <a:lnTo>
                  <a:pt x="1188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5334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059" y="508889"/>
            <a:ext cx="9352280" cy="82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2725" y="7467467"/>
            <a:ext cx="16382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53340">
              <a:lnSpc>
                <a:spcPts val="9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Arial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with palm trees and a statue&#10;&#10;Description automatically generated">
            <a:extLst>
              <a:ext uri="{FF2B5EF4-FFF2-40B4-BE49-F238E27FC236}">
                <a16:creationId xmlns:a16="http://schemas.microsoft.com/office/drawing/2014/main" id="{0F2EC8E1-A199-957F-58AF-10DA644E5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9FFD22-F8C6-2044-B3CC-2B7684DC7FD2}"/>
              </a:ext>
            </a:extLst>
          </p:cNvPr>
          <p:cNvSpPr txBox="1"/>
          <p:nvPr/>
        </p:nvSpPr>
        <p:spPr>
          <a:xfrm>
            <a:off x="816669" y="2168125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00/00/0000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DDC1CD-B2CC-3149-B887-B9BCE38D198B}"/>
              </a:ext>
            </a:extLst>
          </p:cNvPr>
          <p:cNvSpPr txBox="1"/>
          <p:nvPr/>
        </p:nvSpPr>
        <p:spPr>
          <a:xfrm>
            <a:off x="359514" y="3146898"/>
            <a:ext cx="2883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ochure with a building and a flag&#10;&#10;Description automatically generated">
            <a:extLst>
              <a:ext uri="{FF2B5EF4-FFF2-40B4-BE49-F238E27FC236}">
                <a16:creationId xmlns:a16="http://schemas.microsoft.com/office/drawing/2014/main" id="{C72A95F6-6D6C-0857-F1AE-169A4A3BF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6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ochure of a couple of women shaking hands&#10;&#10;Description automatically generated">
            <a:extLst>
              <a:ext uri="{FF2B5EF4-FFF2-40B4-BE49-F238E27FC236}">
                <a16:creationId xmlns:a16="http://schemas.microsoft.com/office/drawing/2014/main" id="{8FD42496-A924-4B66-754E-CC95FEDAD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6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miling and a few people walking&#10;&#10;Description automatically generated">
            <a:extLst>
              <a:ext uri="{FF2B5EF4-FFF2-40B4-BE49-F238E27FC236}">
                <a16:creationId xmlns:a16="http://schemas.microsoft.com/office/drawing/2014/main" id="{90818FF2-7D79-C601-BF37-901B6042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4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34780-72DA-A32C-A044-C7D01149F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09"/>
            <a:ext cx="10058400" cy="75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FEDB4-10BE-8843-53B7-61D9F030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"/>
            <a:ext cx="10058400" cy="77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7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large glass wall&#10;&#10;Description automatically generated with medium confidence">
            <a:extLst>
              <a:ext uri="{FF2B5EF4-FFF2-40B4-BE49-F238E27FC236}">
                <a16:creationId xmlns:a16="http://schemas.microsoft.com/office/drawing/2014/main" id="{83A5AC10-F2D6-645A-EAB8-B76C214A7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6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</Words>
  <Application>Microsoft Office PowerPoint</Application>
  <PresentationFormat>Custom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Devon Murray</dc:creator>
  <cp:lastModifiedBy>Devon Murray</cp:lastModifiedBy>
  <cp:revision>2</cp:revision>
  <dcterms:created xsi:type="dcterms:W3CDTF">2015-06-02T18:34:30Z</dcterms:created>
  <dcterms:modified xsi:type="dcterms:W3CDTF">2024-08-27T13:59:04Z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2015-05-13T00:00:00Z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2015-06-02T00:00:00Z</vt:filetime>
  </property>
</Properties>
</file>