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on Murray" userId="f571e0f9-970b-48f1-8e98-703affddda27" providerId="ADAL" clId="{FE011C17-55A5-4FE8-B7D5-9B830AA931DD}"/>
    <pc:docChg chg="custSel modSld">
      <pc:chgData name="Devon Murray" userId="f571e0f9-970b-48f1-8e98-703affddda27" providerId="ADAL" clId="{FE011C17-55A5-4FE8-B7D5-9B830AA931DD}" dt="2024-08-27T13:48:14.964" v="1" actId="22"/>
      <pc:docMkLst>
        <pc:docMk/>
      </pc:docMkLst>
      <pc:sldChg chg="addSp delSp mod">
        <pc:chgData name="Devon Murray" userId="f571e0f9-970b-48f1-8e98-703affddda27" providerId="ADAL" clId="{FE011C17-55A5-4FE8-B7D5-9B830AA931DD}" dt="2024-08-27T13:48:14.964" v="1" actId="22"/>
        <pc:sldMkLst>
          <pc:docMk/>
          <pc:sldMk cId="3133964564" sldId="268"/>
        </pc:sldMkLst>
        <pc:picChg chg="add">
          <ac:chgData name="Devon Murray" userId="f571e0f9-970b-48f1-8e98-703affddda27" providerId="ADAL" clId="{FE011C17-55A5-4FE8-B7D5-9B830AA931DD}" dt="2024-08-27T13:48:14.964" v="1" actId="22"/>
          <ac:picMkLst>
            <pc:docMk/>
            <pc:sldMk cId="3133964564" sldId="268"/>
            <ac:picMk id="3" creationId="{1B59B5BB-4DD9-BBCD-102C-BC64E4E9D16F}"/>
          </ac:picMkLst>
        </pc:picChg>
        <pc:picChg chg="del">
          <ac:chgData name="Devon Murray" userId="f571e0f9-970b-48f1-8e98-703affddda27" providerId="ADAL" clId="{FE011C17-55A5-4FE8-B7D5-9B830AA931DD}" dt="2024-08-27T13:48:14.381" v="0" actId="478"/>
          <ac:picMkLst>
            <pc:docMk/>
            <pc:sldMk cId="3133964564" sldId="268"/>
            <ac:picMk id="4" creationId="{26B0D7C0-20FA-1A35-B05C-9E1A241FC3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0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911B-33A7-4065-8523-E40E1FCC153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77FE-4B2C-4793-B14C-9E47857F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1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C20E10C-CEA9-0918-CEA9-D6118BC14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-149073"/>
            <a:ext cx="9176267" cy="713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70" y="2743199"/>
            <a:ext cx="7772400" cy="500949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endParaRPr lang="en-US" sz="3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174" y="1890196"/>
            <a:ext cx="2259419" cy="289479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>
                <a:solidFill>
                  <a:srgbClr val="00B0F0"/>
                </a:solidFill>
              </a:rPr>
              <a:t>00/00/0000</a:t>
            </a:r>
          </a:p>
        </p:txBody>
      </p:sp>
    </p:spTree>
    <p:extLst>
      <p:ext uri="{BB962C8B-B14F-4D97-AF65-F5344CB8AC3E}">
        <p14:creationId xmlns:p14="http://schemas.microsoft.com/office/powerpoint/2010/main" val="306773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82E6C-0D5F-5A7E-E902-26778603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" y="0"/>
            <a:ext cx="911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C41BB-475A-D374-26FF-C6EDB5E2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" y="0"/>
            <a:ext cx="907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01828-D525-5DF3-4711-5E89AF26B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" y="0"/>
            <a:ext cx="9113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5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5872D-BBCD-44B4-8B07-EAC5C992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33"/>
            <a:ext cx="9144000" cy="68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5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2315C-0370-DAA8-354E-EA9907E3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" y="0"/>
            <a:ext cx="9088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9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9B5BB-4DD9-BBCD-102C-BC64E4E9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7" y="0"/>
            <a:ext cx="8874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6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CFF4E-24AC-D6CE-952B-10021E5E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84"/>
            <a:ext cx="9144000" cy="69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Nombre de Empresa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Laura Wood</dc:creator>
  <cp:lastModifiedBy>Devon Murray</cp:lastModifiedBy>
  <cp:revision>8</cp:revision>
  <dcterms:created xsi:type="dcterms:W3CDTF">2021-05-10T17:57:12Z</dcterms:created>
  <dcterms:modified xsi:type="dcterms:W3CDTF">2024-08-27T13:48:23Z</dcterms:modified>
</cp:coreProperties>
</file>