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7" r:id="rId22"/>
    <p:sldId id="276" r:id="rId23"/>
    <p:sldId id="288" r:id="rId24"/>
    <p:sldId id="289" r:id="rId25"/>
    <p:sldId id="290" r:id="rId26"/>
    <p:sldId id="291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10058400" cy="7772400"/>
  <p:notesSz cx="10058400" cy="7772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0CEC63-FE6D-0F15-BE98-9E412657E479}" name="Devon Murray" initials="DM" userId="S::devonm@frankcrum.com::f571e0f9-970b-48f1-8e98-703affddda27" providerId="AD"/>
  <p188:author id="{53E18EE6-59DD-1314-C7FB-1F19C983E8B8}" name="Tonya Fletcher, M.A., SPHR, SHRM-SCP" initials="TS" userId="S::tonyaf@frankcrum.com::d3f7c47b-9d85-4ce6-a26f-5a8b98d4ec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57F69-8A7A-4942-9744-F676A4BA8AB0}" v="1" dt="2024-07-31T18:11:46.26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88" autoAdjust="0"/>
    <p:restoredTop sz="94766"/>
  </p:normalViewPr>
  <p:slideViewPr>
    <p:cSldViewPr snapToGrid="0">
      <p:cViewPr varScale="1">
        <p:scale>
          <a:sx n="94" d="100"/>
          <a:sy n="94" d="100"/>
        </p:scale>
        <p:origin x="144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von Murray" userId="f571e0f9-970b-48f1-8e98-703affddda27" providerId="ADAL" clId="{75257F69-8A7A-4942-9744-F676A4BA8AB0}"/>
    <pc:docChg chg="undo custSel addSld delSld modSld">
      <pc:chgData name="Devon Murray" userId="f571e0f9-970b-48f1-8e98-703affddda27" providerId="ADAL" clId="{75257F69-8A7A-4942-9744-F676A4BA8AB0}" dt="2024-07-31T20:54:20.956" v="69" actId="22"/>
      <pc:docMkLst>
        <pc:docMk/>
      </pc:docMkLst>
      <pc:sldChg chg="del delCm">
        <pc:chgData name="Devon Murray" userId="f571e0f9-970b-48f1-8e98-703affddda27" providerId="ADAL" clId="{75257F69-8A7A-4942-9744-F676A4BA8AB0}" dt="2024-07-31T18:12:03.484" v="52"/>
        <pc:sldMkLst>
          <pc:docMk/>
          <pc:sldMk cId="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evon Murray" userId="f571e0f9-970b-48f1-8e98-703affddda27" providerId="ADAL" clId="{75257F69-8A7A-4942-9744-F676A4BA8AB0}" dt="2024-07-31T18:12:03.484" v="52"/>
              <pc2:cmMkLst xmlns:pc2="http://schemas.microsoft.com/office/powerpoint/2019/9/main/command">
                <pc:docMk/>
                <pc:sldMk cId="0" sldId="256"/>
                <pc2:cmMk id="{A0C1DB54-7DC4-4E73-8FDA-E824FF538D0A}"/>
              </pc2:cmMkLst>
            </pc226:cmChg>
          </p:ext>
        </pc:extLst>
      </pc:sldChg>
      <pc:sldChg chg="addSp delSp modSp del mod modClrScheme delCm chgLayout">
        <pc:chgData name="Devon Murray" userId="f571e0f9-970b-48f1-8e98-703affddda27" providerId="ADAL" clId="{75257F69-8A7A-4942-9744-F676A4BA8AB0}" dt="2024-07-31T18:14:54.067" v="57"/>
        <pc:sldMkLst>
          <pc:docMk/>
          <pc:sldMk cId="805768110" sldId="257"/>
        </pc:sldMkLst>
        <pc:picChg chg="add del">
          <ac:chgData name="Devon Murray" userId="f571e0f9-970b-48f1-8e98-703affddda27" providerId="ADAL" clId="{75257F69-8A7A-4942-9744-F676A4BA8AB0}" dt="2024-07-31T18:14:38.052" v="55" actId="478"/>
          <ac:picMkLst>
            <pc:docMk/>
            <pc:sldMk cId="805768110" sldId="257"/>
            <ac:picMk id="3" creationId="{23998063-52C8-7A57-0025-3961B1B78000}"/>
          </ac:picMkLst>
        </pc:picChg>
        <pc:picChg chg="add mod">
          <ac:chgData name="Devon Murray" userId="f571e0f9-970b-48f1-8e98-703affddda27" providerId="ADAL" clId="{75257F69-8A7A-4942-9744-F676A4BA8AB0}" dt="2024-07-29T13:38:01.798" v="22" actId="26606"/>
          <ac:picMkLst>
            <pc:docMk/>
            <pc:sldMk cId="805768110" sldId="257"/>
            <ac:picMk id="3" creationId="{B617959E-660B-3AAD-0294-B7801C7FDA3D}"/>
          </ac:picMkLst>
        </pc:picChg>
        <pc:picChg chg="add">
          <ac:chgData name="Devon Murray" userId="f571e0f9-970b-48f1-8e98-703affddda27" providerId="ADAL" clId="{75257F69-8A7A-4942-9744-F676A4BA8AB0}" dt="2024-07-31T18:14:38.563" v="56" actId="22"/>
          <ac:picMkLst>
            <pc:docMk/>
            <pc:sldMk cId="805768110" sldId="257"/>
            <ac:picMk id="5" creationId="{413AFD2D-6966-4A95-5927-B164EF4D4981}"/>
          </ac:picMkLst>
        </pc:picChg>
        <pc:picChg chg="del">
          <ac:chgData name="Devon Murray" userId="f571e0f9-970b-48f1-8e98-703affddda27" providerId="ADAL" clId="{75257F69-8A7A-4942-9744-F676A4BA8AB0}" dt="2024-07-31T18:14:11.893" v="53" actId="478"/>
          <ac:picMkLst>
            <pc:docMk/>
            <pc:sldMk cId="805768110" sldId="257"/>
            <ac:picMk id="8" creationId="{C72A95F6-6D6C-0857-F1AE-169A4A3BF5E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evon Murray" userId="f571e0f9-970b-48f1-8e98-703affddda27" providerId="ADAL" clId="{75257F69-8A7A-4942-9744-F676A4BA8AB0}" dt="2024-07-31T18:14:54.067" v="57"/>
              <pc2:cmMkLst xmlns:pc2="http://schemas.microsoft.com/office/powerpoint/2019/9/main/command">
                <pc:docMk/>
                <pc:sldMk cId="805768110" sldId="257"/>
                <pc2:cmMk id="{AEE73682-6BAD-413E-A972-F4C9E8252125}"/>
              </pc2:cmMkLst>
            </pc226:cmChg>
          </p:ext>
        </pc:extLst>
      </pc:sldChg>
      <pc:sldChg chg="del">
        <pc:chgData name="Devon Murray" userId="f571e0f9-970b-48f1-8e98-703affddda27" providerId="ADAL" clId="{75257F69-8A7A-4942-9744-F676A4BA8AB0}" dt="2024-07-29T13:49:55.053" v="37" actId="47"/>
        <pc:sldMkLst>
          <pc:docMk/>
          <pc:sldMk cId="3897165022" sldId="258"/>
        </pc:sldMkLst>
      </pc:sldChg>
      <pc:sldChg chg="addSp delSp modSp del mod delCm">
        <pc:chgData name="Devon Murray" userId="f571e0f9-970b-48f1-8e98-703affddda27" providerId="ADAL" clId="{75257F69-8A7A-4942-9744-F676A4BA8AB0}" dt="2024-07-31T18:15:48.300" v="61"/>
        <pc:sldMkLst>
          <pc:docMk/>
          <pc:sldMk cId="3297470638" sldId="259"/>
        </pc:sldMkLst>
        <pc:picChg chg="add">
          <ac:chgData name="Devon Murray" userId="f571e0f9-970b-48f1-8e98-703affddda27" providerId="ADAL" clId="{75257F69-8A7A-4942-9744-F676A4BA8AB0}" dt="2024-07-31T18:15:37.183" v="59" actId="22"/>
          <ac:picMkLst>
            <pc:docMk/>
            <pc:sldMk cId="3297470638" sldId="259"/>
            <ac:picMk id="3" creationId="{1CC5A3D3-B419-D0FC-3DBB-01B4AC2345C7}"/>
          </ac:picMkLst>
        </pc:picChg>
        <pc:picChg chg="add mod">
          <ac:chgData name="Devon Murray" userId="f571e0f9-970b-48f1-8e98-703affddda27" providerId="ADAL" clId="{75257F69-8A7A-4942-9744-F676A4BA8AB0}" dt="2024-07-29T13:40:30.417" v="26" actId="14100"/>
          <ac:picMkLst>
            <pc:docMk/>
            <pc:sldMk cId="3297470638" sldId="259"/>
            <ac:picMk id="3" creationId="{DDD6B137-6CA8-5447-6122-1FAAD7E373C2}"/>
          </ac:picMkLst>
        </pc:picChg>
        <pc:picChg chg="del">
          <ac:chgData name="Devon Murray" userId="f571e0f9-970b-48f1-8e98-703affddda27" providerId="ADAL" clId="{75257F69-8A7A-4942-9744-F676A4BA8AB0}" dt="2024-07-31T18:15:36.676" v="58" actId="478"/>
          <ac:picMkLst>
            <pc:docMk/>
            <pc:sldMk cId="3297470638" sldId="259"/>
            <ac:picMk id="6" creationId="{1ACD6AED-C247-7195-DCB1-F3AC91DCFC1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evon Murray" userId="f571e0f9-970b-48f1-8e98-703affddda27" providerId="ADAL" clId="{75257F69-8A7A-4942-9744-F676A4BA8AB0}" dt="2024-07-31T18:15:46.165" v="60"/>
              <pc2:cmMkLst xmlns:pc2="http://schemas.microsoft.com/office/powerpoint/2019/9/main/command">
                <pc:docMk/>
                <pc:sldMk cId="3297470638" sldId="259"/>
                <pc2:cmMk id="{B14A0521-5D81-46B8-8A05-562F42D1C0A2}"/>
              </pc2:cmMkLst>
            </pc226:cmChg>
            <pc226:cmChg xmlns:pc226="http://schemas.microsoft.com/office/powerpoint/2022/06/main/command" chg="del">
              <pc226:chgData name="Devon Murray" userId="f571e0f9-970b-48f1-8e98-703affddda27" providerId="ADAL" clId="{75257F69-8A7A-4942-9744-F676A4BA8AB0}" dt="2024-07-31T18:15:48.300" v="61"/>
              <pc2:cmMkLst xmlns:pc2="http://schemas.microsoft.com/office/powerpoint/2019/9/main/command">
                <pc:docMk/>
                <pc:sldMk cId="3297470638" sldId="259"/>
                <pc2:cmMk id="{31C592CF-F1CF-4780-B2CB-DCA8CBE91A63}"/>
              </pc2:cmMkLst>
            </pc226:cmChg>
          </p:ext>
        </pc:extLst>
      </pc:sldChg>
      <pc:sldChg chg="addSp delSp del mod delCm">
        <pc:chgData name="Devon Murray" userId="f571e0f9-970b-48f1-8e98-703affddda27" providerId="ADAL" clId="{75257F69-8A7A-4942-9744-F676A4BA8AB0}" dt="2024-07-31T18:16:49.252" v="64"/>
        <pc:sldMkLst>
          <pc:docMk/>
          <pc:sldMk cId="3015990190" sldId="260"/>
        </pc:sldMkLst>
        <pc:picChg chg="add">
          <ac:chgData name="Devon Murray" userId="f571e0f9-970b-48f1-8e98-703affddda27" providerId="ADAL" clId="{75257F69-8A7A-4942-9744-F676A4BA8AB0}" dt="2024-07-31T18:16:35.637" v="63" actId="22"/>
          <ac:picMkLst>
            <pc:docMk/>
            <pc:sldMk cId="3015990190" sldId="260"/>
            <ac:picMk id="3" creationId="{A72F715D-3E5B-ABCB-E852-D87A1C567EB0}"/>
          </ac:picMkLst>
        </pc:picChg>
        <pc:picChg chg="add">
          <ac:chgData name="Devon Murray" userId="f571e0f9-970b-48f1-8e98-703affddda27" providerId="ADAL" clId="{75257F69-8A7A-4942-9744-F676A4BA8AB0}" dt="2024-07-29T13:04:25.603" v="13" actId="22"/>
          <ac:picMkLst>
            <pc:docMk/>
            <pc:sldMk cId="3015990190" sldId="260"/>
            <ac:picMk id="3" creationId="{AAFD60DB-0D82-72A8-DCBD-5C89B43E151D}"/>
          </ac:picMkLst>
        </pc:picChg>
        <pc:picChg chg="del">
          <ac:chgData name="Devon Murray" userId="f571e0f9-970b-48f1-8e98-703affddda27" providerId="ADAL" clId="{75257F69-8A7A-4942-9744-F676A4BA8AB0}" dt="2024-07-31T18:16:35.191" v="62" actId="478"/>
          <ac:picMkLst>
            <pc:docMk/>
            <pc:sldMk cId="3015990190" sldId="260"/>
            <ac:picMk id="6" creationId="{FF13D027-0EE6-6114-E633-6A76E4604A9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evon Murray" userId="f571e0f9-970b-48f1-8e98-703affddda27" providerId="ADAL" clId="{75257F69-8A7A-4942-9744-F676A4BA8AB0}" dt="2024-07-31T18:16:49.252" v="64"/>
              <pc2:cmMkLst xmlns:pc2="http://schemas.microsoft.com/office/powerpoint/2019/9/main/command">
                <pc:docMk/>
                <pc:sldMk cId="3015990190" sldId="260"/>
                <pc2:cmMk id="{8BE884F7-F696-4781-BF31-F814A4FB42AC}"/>
              </pc2:cmMkLst>
            </pc226:cmChg>
          </p:ext>
        </pc:extLst>
      </pc:sldChg>
      <pc:sldChg chg="del">
        <pc:chgData name="Devon Murray" userId="f571e0f9-970b-48f1-8e98-703affddda27" providerId="ADAL" clId="{75257F69-8A7A-4942-9744-F676A4BA8AB0}" dt="2024-07-29T13:50:07.459" v="40" actId="47"/>
        <pc:sldMkLst>
          <pc:docMk/>
          <pc:sldMk cId="4095563613" sldId="261"/>
        </pc:sldMkLst>
      </pc:sldChg>
      <pc:sldChg chg="del">
        <pc:chgData name="Devon Murray" userId="f571e0f9-970b-48f1-8e98-703affddda27" providerId="ADAL" clId="{75257F69-8A7A-4942-9744-F676A4BA8AB0}" dt="2024-07-29T13:50:08.060" v="41" actId="47"/>
        <pc:sldMkLst>
          <pc:docMk/>
          <pc:sldMk cId="1074735656" sldId="262"/>
        </pc:sldMkLst>
      </pc:sldChg>
      <pc:sldChg chg="del">
        <pc:chgData name="Devon Murray" userId="f571e0f9-970b-48f1-8e98-703affddda27" providerId="ADAL" clId="{75257F69-8A7A-4942-9744-F676A4BA8AB0}" dt="2024-07-29T13:50:08.875" v="42" actId="47"/>
        <pc:sldMkLst>
          <pc:docMk/>
          <pc:sldMk cId="2995393825" sldId="263"/>
        </pc:sldMkLst>
      </pc:sldChg>
      <pc:sldChg chg="del">
        <pc:chgData name="Devon Murray" userId="f571e0f9-970b-48f1-8e98-703affddda27" providerId="ADAL" clId="{75257F69-8A7A-4942-9744-F676A4BA8AB0}" dt="2024-07-29T13:50:10.357" v="43" actId="47"/>
        <pc:sldMkLst>
          <pc:docMk/>
          <pc:sldMk cId="2952347078" sldId="264"/>
        </pc:sldMkLst>
      </pc:sldChg>
      <pc:sldChg chg="del">
        <pc:chgData name="Devon Murray" userId="f571e0f9-970b-48f1-8e98-703affddda27" providerId="ADAL" clId="{75257F69-8A7A-4942-9744-F676A4BA8AB0}" dt="2024-07-29T13:50:19.901" v="44" actId="47"/>
        <pc:sldMkLst>
          <pc:docMk/>
          <pc:sldMk cId="3519742469" sldId="265"/>
        </pc:sldMkLst>
      </pc:sldChg>
      <pc:sldChg chg="addSp delSp del mod delCm">
        <pc:chgData name="Devon Murray" userId="f571e0f9-970b-48f1-8e98-703affddda27" providerId="ADAL" clId="{75257F69-8A7A-4942-9744-F676A4BA8AB0}" dt="2024-07-31T18:18:00.424" v="67"/>
        <pc:sldMkLst>
          <pc:docMk/>
          <pc:sldMk cId="3854476829" sldId="266"/>
        </pc:sldMkLst>
        <pc:picChg chg="add">
          <ac:chgData name="Devon Murray" userId="f571e0f9-970b-48f1-8e98-703affddda27" providerId="ADAL" clId="{75257F69-8A7A-4942-9744-F676A4BA8AB0}" dt="2024-07-29T13:44:24.812" v="30" actId="22"/>
          <ac:picMkLst>
            <pc:docMk/>
            <pc:sldMk cId="3854476829" sldId="266"/>
            <ac:picMk id="3" creationId="{040DC14C-3E87-9BD9-C7BA-3C80E12D9A4B}"/>
          </ac:picMkLst>
        </pc:picChg>
        <pc:picChg chg="add">
          <ac:chgData name="Devon Murray" userId="f571e0f9-970b-48f1-8e98-703affddda27" providerId="ADAL" clId="{75257F69-8A7A-4942-9744-F676A4BA8AB0}" dt="2024-07-31T18:17:48.584" v="66" actId="22"/>
          <ac:picMkLst>
            <pc:docMk/>
            <pc:sldMk cId="3854476829" sldId="266"/>
            <ac:picMk id="3" creationId="{220C6FB4-A617-7417-F5B7-266C72904146}"/>
          </ac:picMkLst>
        </pc:picChg>
        <pc:picChg chg="del">
          <ac:chgData name="Devon Murray" userId="f571e0f9-970b-48f1-8e98-703affddda27" providerId="ADAL" clId="{75257F69-8A7A-4942-9744-F676A4BA8AB0}" dt="2024-07-31T18:17:48.105" v="65" actId="478"/>
          <ac:picMkLst>
            <pc:docMk/>
            <pc:sldMk cId="3854476829" sldId="266"/>
            <ac:picMk id="6" creationId="{B46F1D08-9294-4497-5710-C21AA90E6FC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evon Murray" userId="f571e0f9-970b-48f1-8e98-703affddda27" providerId="ADAL" clId="{75257F69-8A7A-4942-9744-F676A4BA8AB0}" dt="2024-07-31T18:18:00.424" v="67"/>
              <pc2:cmMkLst xmlns:pc2="http://schemas.microsoft.com/office/powerpoint/2019/9/main/command">
                <pc:docMk/>
                <pc:sldMk cId="3854476829" sldId="266"/>
                <pc2:cmMk id="{46333DF4-DBF4-4B82-A178-87FA62706A55}"/>
              </pc2:cmMkLst>
            </pc226:cmChg>
          </p:ext>
        </pc:extLst>
      </pc:sldChg>
      <pc:sldChg chg="addSp delSp mod">
        <pc:chgData name="Devon Murray" userId="f571e0f9-970b-48f1-8e98-703affddda27" providerId="ADAL" clId="{75257F69-8A7A-4942-9744-F676A4BA8AB0}" dt="2024-07-29T12:28:36.132" v="1" actId="22"/>
        <pc:sldMkLst>
          <pc:docMk/>
          <pc:sldMk cId="1515945227" sldId="268"/>
        </pc:sldMkLst>
        <pc:picChg chg="add">
          <ac:chgData name="Devon Murray" userId="f571e0f9-970b-48f1-8e98-703affddda27" providerId="ADAL" clId="{75257F69-8A7A-4942-9744-F676A4BA8AB0}" dt="2024-07-29T12:28:36.132" v="1" actId="22"/>
          <ac:picMkLst>
            <pc:docMk/>
            <pc:sldMk cId="1515945227" sldId="268"/>
            <ac:picMk id="3" creationId="{53BFC7FA-D0CB-4253-FB59-C5EA5BAD890B}"/>
          </ac:picMkLst>
        </pc:picChg>
        <pc:picChg chg="del">
          <ac:chgData name="Devon Murray" userId="f571e0f9-970b-48f1-8e98-703affddda27" providerId="ADAL" clId="{75257F69-8A7A-4942-9744-F676A4BA8AB0}" dt="2024-07-29T12:28:35.020" v="0" actId="478"/>
          <ac:picMkLst>
            <pc:docMk/>
            <pc:sldMk cId="1515945227" sldId="268"/>
            <ac:picMk id="4" creationId="{FF016BE5-D7C7-1B0D-799A-38A4BD90E735}"/>
          </ac:picMkLst>
        </pc:picChg>
      </pc:sldChg>
      <pc:sldChg chg="addSp delSp mod">
        <pc:chgData name="Devon Murray" userId="f571e0f9-970b-48f1-8e98-703affddda27" providerId="ADAL" clId="{75257F69-8A7A-4942-9744-F676A4BA8AB0}" dt="2024-07-29T12:29:34.624" v="3" actId="22"/>
        <pc:sldMkLst>
          <pc:docMk/>
          <pc:sldMk cId="4240435254" sldId="269"/>
        </pc:sldMkLst>
        <pc:picChg chg="add">
          <ac:chgData name="Devon Murray" userId="f571e0f9-970b-48f1-8e98-703affddda27" providerId="ADAL" clId="{75257F69-8A7A-4942-9744-F676A4BA8AB0}" dt="2024-07-29T12:29:34.624" v="3" actId="22"/>
          <ac:picMkLst>
            <pc:docMk/>
            <pc:sldMk cId="4240435254" sldId="269"/>
            <ac:picMk id="3" creationId="{02E793CA-E315-F393-0DE6-728232690C23}"/>
          </ac:picMkLst>
        </pc:picChg>
        <pc:picChg chg="del">
          <ac:chgData name="Devon Murray" userId="f571e0f9-970b-48f1-8e98-703affddda27" providerId="ADAL" clId="{75257F69-8A7A-4942-9744-F676A4BA8AB0}" dt="2024-07-29T12:29:34.095" v="2" actId="478"/>
          <ac:picMkLst>
            <pc:docMk/>
            <pc:sldMk cId="4240435254" sldId="269"/>
            <ac:picMk id="4" creationId="{A0A15214-EA97-42E6-8A12-C3B08F038F97}"/>
          </ac:picMkLst>
        </pc:picChg>
      </pc:sldChg>
      <pc:sldChg chg="addSp delSp modSp mod">
        <pc:chgData name="Devon Murray" userId="f571e0f9-970b-48f1-8e98-703affddda27" providerId="ADAL" clId="{75257F69-8A7A-4942-9744-F676A4BA8AB0}" dt="2024-07-31T20:54:20.956" v="69" actId="22"/>
        <pc:sldMkLst>
          <pc:docMk/>
          <pc:sldMk cId="3146195380" sldId="270"/>
        </pc:sldMkLst>
        <pc:picChg chg="add del mod">
          <ac:chgData name="Devon Murray" userId="f571e0f9-970b-48f1-8e98-703affddda27" providerId="ADAL" clId="{75257F69-8A7A-4942-9744-F676A4BA8AB0}" dt="2024-07-31T20:54:20.333" v="68" actId="478"/>
          <ac:picMkLst>
            <pc:docMk/>
            <pc:sldMk cId="3146195380" sldId="270"/>
            <ac:picMk id="3" creationId="{BABF798D-0494-D2FE-1DB3-65C1636D2601}"/>
          </ac:picMkLst>
        </pc:picChg>
        <pc:picChg chg="del">
          <ac:chgData name="Devon Murray" userId="f571e0f9-970b-48f1-8e98-703affddda27" providerId="ADAL" clId="{75257F69-8A7A-4942-9744-F676A4BA8AB0}" dt="2024-07-29T12:30:45.650" v="6" actId="478"/>
          <ac:picMkLst>
            <pc:docMk/>
            <pc:sldMk cId="3146195380" sldId="270"/>
            <ac:picMk id="4" creationId="{281D92A0-AA19-0149-2464-857260AC895C}"/>
          </ac:picMkLst>
        </pc:picChg>
        <pc:picChg chg="add">
          <ac:chgData name="Devon Murray" userId="f571e0f9-970b-48f1-8e98-703affddda27" providerId="ADAL" clId="{75257F69-8A7A-4942-9744-F676A4BA8AB0}" dt="2024-07-31T20:54:20.956" v="69" actId="22"/>
          <ac:picMkLst>
            <pc:docMk/>
            <pc:sldMk cId="3146195380" sldId="270"/>
            <ac:picMk id="4" creationId="{83C953A0-5847-EAEC-AEDC-CDA1548F0EA8}"/>
          </ac:picMkLst>
        </pc:picChg>
      </pc:sldChg>
      <pc:sldChg chg="addSp delSp mod">
        <pc:chgData name="Devon Murray" userId="f571e0f9-970b-48f1-8e98-703affddda27" providerId="ADAL" clId="{75257F69-8A7A-4942-9744-F676A4BA8AB0}" dt="2024-07-29T12:30:10.660" v="5" actId="22"/>
        <pc:sldMkLst>
          <pc:docMk/>
          <pc:sldMk cId="3779437356" sldId="271"/>
        </pc:sldMkLst>
        <pc:picChg chg="add">
          <ac:chgData name="Devon Murray" userId="f571e0f9-970b-48f1-8e98-703affddda27" providerId="ADAL" clId="{75257F69-8A7A-4942-9744-F676A4BA8AB0}" dt="2024-07-29T12:30:10.660" v="5" actId="22"/>
          <ac:picMkLst>
            <pc:docMk/>
            <pc:sldMk cId="3779437356" sldId="271"/>
            <ac:picMk id="3" creationId="{2018F7CB-2639-19E6-AA0D-50E400685FCF}"/>
          </ac:picMkLst>
        </pc:picChg>
        <pc:picChg chg="del">
          <ac:chgData name="Devon Murray" userId="f571e0f9-970b-48f1-8e98-703affddda27" providerId="ADAL" clId="{75257F69-8A7A-4942-9744-F676A4BA8AB0}" dt="2024-07-29T12:30:10.028" v="4" actId="478"/>
          <ac:picMkLst>
            <pc:docMk/>
            <pc:sldMk cId="3779437356" sldId="271"/>
            <ac:picMk id="4" creationId="{AA858B48-2364-BC55-EFE2-1A81F21B9F5E}"/>
          </ac:picMkLst>
        </pc:picChg>
      </pc:sldChg>
      <pc:sldChg chg="addSp delSp mod">
        <pc:chgData name="Devon Murray" userId="f571e0f9-970b-48f1-8e98-703affddda27" providerId="ADAL" clId="{75257F69-8A7A-4942-9744-F676A4BA8AB0}" dt="2024-07-31T18:08:42.129" v="49" actId="22"/>
        <pc:sldMkLst>
          <pc:docMk/>
          <pc:sldMk cId="2879766408" sldId="272"/>
        </pc:sldMkLst>
        <pc:picChg chg="add">
          <ac:chgData name="Devon Murray" userId="f571e0f9-970b-48f1-8e98-703affddda27" providerId="ADAL" clId="{75257F69-8A7A-4942-9744-F676A4BA8AB0}" dt="2024-07-31T18:08:42.129" v="49" actId="22"/>
          <ac:picMkLst>
            <pc:docMk/>
            <pc:sldMk cId="2879766408" sldId="272"/>
            <ac:picMk id="3" creationId="{5A1B6C20-7254-2FC7-C640-A2EA8349C63C}"/>
          </ac:picMkLst>
        </pc:picChg>
        <pc:picChg chg="del">
          <ac:chgData name="Devon Murray" userId="f571e0f9-970b-48f1-8e98-703affddda27" providerId="ADAL" clId="{75257F69-8A7A-4942-9744-F676A4BA8AB0}" dt="2024-07-31T18:08:41.548" v="48" actId="478"/>
          <ac:picMkLst>
            <pc:docMk/>
            <pc:sldMk cId="2879766408" sldId="272"/>
            <ac:picMk id="4" creationId="{8AC028AC-2F5A-2233-4658-C0E62028A62D}"/>
          </ac:picMkLst>
        </pc:picChg>
      </pc:sldChg>
      <pc:sldChg chg="addSp delSp mod">
        <pc:chgData name="Devon Murray" userId="f571e0f9-970b-48f1-8e98-703affddda27" providerId="ADAL" clId="{75257F69-8A7A-4942-9744-F676A4BA8AB0}" dt="2024-07-31T18:06:43.598" v="47" actId="22"/>
        <pc:sldMkLst>
          <pc:docMk/>
          <pc:sldMk cId="3557175231" sldId="276"/>
        </pc:sldMkLst>
        <pc:picChg chg="add del">
          <ac:chgData name="Devon Murray" userId="f571e0f9-970b-48f1-8e98-703affddda27" providerId="ADAL" clId="{75257F69-8A7A-4942-9744-F676A4BA8AB0}" dt="2024-07-31T18:05:50.522" v="46" actId="478"/>
          <ac:picMkLst>
            <pc:docMk/>
            <pc:sldMk cId="3557175231" sldId="276"/>
            <ac:picMk id="3" creationId="{2D9D5AEA-46A1-7A70-5362-69716EE403AE}"/>
          </ac:picMkLst>
        </pc:picChg>
        <pc:picChg chg="add">
          <ac:chgData name="Devon Murray" userId="f571e0f9-970b-48f1-8e98-703affddda27" providerId="ADAL" clId="{75257F69-8A7A-4942-9744-F676A4BA8AB0}" dt="2024-07-31T18:06:43.598" v="47" actId="22"/>
          <ac:picMkLst>
            <pc:docMk/>
            <pc:sldMk cId="3557175231" sldId="276"/>
            <ac:picMk id="4" creationId="{7D6EAD2B-8E8F-F7E7-E769-BADB35A20843}"/>
          </ac:picMkLst>
        </pc:picChg>
        <pc:picChg chg="del">
          <ac:chgData name="Devon Murray" userId="f571e0f9-970b-48f1-8e98-703affddda27" providerId="ADAL" clId="{75257F69-8A7A-4942-9744-F676A4BA8AB0}" dt="2024-07-29T13:47:37.146" v="31" actId="478"/>
          <ac:picMkLst>
            <pc:docMk/>
            <pc:sldMk cId="3557175231" sldId="276"/>
            <ac:picMk id="4" creationId="{CB6AF9AA-C5B0-EC8C-3401-D63E8E3FF435}"/>
          </ac:picMkLst>
        </pc:picChg>
      </pc:sldChg>
      <pc:sldChg chg="addSp delSp modSp mod">
        <pc:chgData name="Devon Murray" userId="f571e0f9-970b-48f1-8e98-703affddda27" providerId="ADAL" clId="{75257F69-8A7A-4942-9744-F676A4BA8AB0}" dt="2024-07-29T13:06:05.542" v="18" actId="14100"/>
        <pc:sldMkLst>
          <pc:docMk/>
          <pc:sldMk cId="3777430160" sldId="281"/>
        </pc:sldMkLst>
        <pc:picChg chg="add mod">
          <ac:chgData name="Devon Murray" userId="f571e0f9-970b-48f1-8e98-703affddda27" providerId="ADAL" clId="{75257F69-8A7A-4942-9744-F676A4BA8AB0}" dt="2024-07-29T13:06:05.542" v="18" actId="14100"/>
          <ac:picMkLst>
            <pc:docMk/>
            <pc:sldMk cId="3777430160" sldId="281"/>
            <ac:picMk id="3" creationId="{4B5FB266-077F-96FD-4080-42E98366991F}"/>
          </ac:picMkLst>
        </pc:picChg>
        <pc:picChg chg="del">
          <ac:chgData name="Devon Murray" userId="f571e0f9-970b-48f1-8e98-703affddda27" providerId="ADAL" clId="{75257F69-8A7A-4942-9744-F676A4BA8AB0}" dt="2024-07-29T13:05:50.121" v="14" actId="478"/>
          <ac:picMkLst>
            <pc:docMk/>
            <pc:sldMk cId="3777430160" sldId="281"/>
            <ac:picMk id="4" creationId="{FF294437-E479-F88A-DD79-AD4484F8ADD2}"/>
          </ac:picMkLst>
        </pc:picChg>
      </pc:sldChg>
      <pc:sldChg chg="addSp delSp mod">
        <pc:chgData name="Devon Murray" userId="f571e0f9-970b-48f1-8e98-703affddda27" providerId="ADAL" clId="{75257F69-8A7A-4942-9744-F676A4BA8AB0}" dt="2024-07-29T13:42:25.044" v="28" actId="22"/>
        <pc:sldMkLst>
          <pc:docMk/>
          <pc:sldMk cId="3595732876" sldId="282"/>
        </pc:sldMkLst>
        <pc:picChg chg="add">
          <ac:chgData name="Devon Murray" userId="f571e0f9-970b-48f1-8e98-703affddda27" providerId="ADAL" clId="{75257F69-8A7A-4942-9744-F676A4BA8AB0}" dt="2024-07-29T13:42:25.044" v="28" actId="22"/>
          <ac:picMkLst>
            <pc:docMk/>
            <pc:sldMk cId="3595732876" sldId="282"/>
            <ac:picMk id="3" creationId="{7DE68096-2430-ABAF-F335-6E287B473AAF}"/>
          </ac:picMkLst>
        </pc:picChg>
        <pc:picChg chg="del">
          <ac:chgData name="Devon Murray" userId="f571e0f9-970b-48f1-8e98-703affddda27" providerId="ADAL" clId="{75257F69-8A7A-4942-9744-F676A4BA8AB0}" dt="2024-07-29T13:42:24.549" v="27" actId="478"/>
          <ac:picMkLst>
            <pc:docMk/>
            <pc:sldMk cId="3595732876" sldId="282"/>
            <ac:picMk id="4" creationId="{3787D621-0C53-1A35-3BE8-AC2D596E77AD}"/>
          </ac:picMkLst>
        </pc:picChg>
      </pc:sldChg>
      <pc:sldChg chg="addSp delSp mod">
        <pc:chgData name="Devon Murray" userId="f571e0f9-970b-48f1-8e98-703affddda27" providerId="ADAL" clId="{75257F69-8A7A-4942-9744-F676A4BA8AB0}" dt="2024-07-29T13:49:10.831" v="34" actId="22"/>
        <pc:sldMkLst>
          <pc:docMk/>
          <pc:sldMk cId="3932940053" sldId="288"/>
        </pc:sldMkLst>
        <pc:picChg chg="add">
          <ac:chgData name="Devon Murray" userId="f571e0f9-970b-48f1-8e98-703affddda27" providerId="ADAL" clId="{75257F69-8A7A-4942-9744-F676A4BA8AB0}" dt="2024-07-29T13:49:10.831" v="34" actId="22"/>
          <ac:picMkLst>
            <pc:docMk/>
            <pc:sldMk cId="3932940053" sldId="288"/>
            <ac:picMk id="3" creationId="{43D3CD36-5B0A-38B6-8313-73B404DEC288}"/>
          </ac:picMkLst>
        </pc:picChg>
        <pc:picChg chg="del">
          <ac:chgData name="Devon Murray" userId="f571e0f9-970b-48f1-8e98-703affddda27" providerId="ADAL" clId="{75257F69-8A7A-4942-9744-F676A4BA8AB0}" dt="2024-07-29T13:00:45.252" v="10" actId="478"/>
          <ac:picMkLst>
            <pc:docMk/>
            <pc:sldMk cId="3932940053" sldId="288"/>
            <ac:picMk id="3" creationId="{E3AF9969-2889-67C9-F8C4-3B1955F3005A}"/>
          </ac:picMkLst>
        </pc:picChg>
        <pc:picChg chg="add del">
          <ac:chgData name="Devon Murray" userId="f571e0f9-970b-48f1-8e98-703affddda27" providerId="ADAL" clId="{75257F69-8A7A-4942-9744-F676A4BA8AB0}" dt="2024-07-29T13:49:10.361" v="33" actId="478"/>
          <ac:picMkLst>
            <pc:docMk/>
            <pc:sldMk cId="3932940053" sldId="288"/>
            <ac:picMk id="4" creationId="{ECFC37E1-EBE2-8991-CC99-E14EDBE6F50F}"/>
          </ac:picMkLst>
        </pc:picChg>
      </pc:sldChg>
      <pc:sldChg chg="new del">
        <pc:chgData name="Devon Murray" userId="f571e0f9-970b-48f1-8e98-703affddda27" providerId="ADAL" clId="{75257F69-8A7A-4942-9744-F676A4BA8AB0}" dt="2024-07-31T18:11:39.773" v="51" actId="680"/>
        <pc:sldMkLst>
          <pc:docMk/>
          <pc:sldMk cId="3513917965" sldId="292"/>
        </pc:sldMkLst>
      </pc:sldChg>
    </pc:docChg>
  </pc:docChgLst>
  <pc:docChgLst>
    <pc:chgData name="Devon Murray" userId="f571e0f9-970b-48f1-8e98-703affddda27" providerId="ADAL" clId="{5E59CE61-5648-45D0-978E-6CA274FCE5E6}"/>
    <pc:docChg chg="custSel modSld">
      <pc:chgData name="Devon Murray" userId="f571e0f9-970b-48f1-8e98-703affddda27" providerId="ADAL" clId="{5E59CE61-5648-45D0-978E-6CA274FCE5E6}" dt="2023-12-26T15:15:16.195" v="1" actId="22"/>
      <pc:docMkLst>
        <pc:docMk/>
      </pc:docMkLst>
      <pc:sldChg chg="addSp delSp mod">
        <pc:chgData name="Devon Murray" userId="f571e0f9-970b-48f1-8e98-703affddda27" providerId="ADAL" clId="{5E59CE61-5648-45D0-978E-6CA274FCE5E6}" dt="2023-12-26T15:15:16.195" v="1" actId="22"/>
        <pc:sldMkLst>
          <pc:docMk/>
          <pc:sldMk cId="3557175231" sldId="276"/>
        </pc:sldMkLst>
        <pc:picChg chg="del">
          <ac:chgData name="Devon Murray" userId="f571e0f9-970b-48f1-8e98-703affddda27" providerId="ADAL" clId="{5E59CE61-5648-45D0-978E-6CA274FCE5E6}" dt="2023-12-26T15:15:14.625" v="0" actId="478"/>
          <ac:picMkLst>
            <pc:docMk/>
            <pc:sldMk cId="3557175231" sldId="276"/>
            <ac:picMk id="3" creationId="{EA586E8A-A8AC-3F28-53B5-BF46763BA3AD}"/>
          </ac:picMkLst>
        </pc:picChg>
        <pc:picChg chg="add">
          <ac:chgData name="Devon Murray" userId="f571e0f9-970b-48f1-8e98-703affddda27" providerId="ADAL" clId="{5E59CE61-5648-45D0-978E-6CA274FCE5E6}" dt="2023-12-26T15:15:16.195" v="1" actId="22"/>
          <ac:picMkLst>
            <pc:docMk/>
            <pc:sldMk cId="3557175231" sldId="276"/>
            <ac:picMk id="4" creationId="{CB6AF9AA-C5B0-EC8C-3401-D63E8E3FF43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25045-0BD9-884F-BB4F-A82C82F9B089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F0FD3-D896-9840-A04A-61347270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7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F0FD3-D896-9840-A04A-61347270A1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6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53340">
              <a:lnSpc>
                <a:spcPts val="910"/>
              </a:lnSpc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53340">
              <a:lnSpc>
                <a:spcPts val="910"/>
              </a:lnSpc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910328" y="7406640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118872" y="0"/>
                </a:moveTo>
                <a:lnTo>
                  <a:pt x="72603" y="9342"/>
                </a:lnTo>
                <a:lnTo>
                  <a:pt x="34818" y="34818"/>
                </a:lnTo>
                <a:lnTo>
                  <a:pt x="9342" y="72603"/>
                </a:lnTo>
                <a:lnTo>
                  <a:pt x="0" y="118871"/>
                </a:lnTo>
                <a:lnTo>
                  <a:pt x="9342" y="165140"/>
                </a:lnTo>
                <a:lnTo>
                  <a:pt x="34818" y="202925"/>
                </a:lnTo>
                <a:lnTo>
                  <a:pt x="72603" y="228401"/>
                </a:lnTo>
                <a:lnTo>
                  <a:pt x="118872" y="237743"/>
                </a:lnTo>
                <a:lnTo>
                  <a:pt x="165140" y="228401"/>
                </a:lnTo>
                <a:lnTo>
                  <a:pt x="202925" y="202925"/>
                </a:lnTo>
                <a:lnTo>
                  <a:pt x="228401" y="165140"/>
                </a:lnTo>
                <a:lnTo>
                  <a:pt x="237744" y="118871"/>
                </a:lnTo>
                <a:lnTo>
                  <a:pt x="228401" y="72603"/>
                </a:lnTo>
                <a:lnTo>
                  <a:pt x="202925" y="34818"/>
                </a:lnTo>
                <a:lnTo>
                  <a:pt x="165140" y="9342"/>
                </a:lnTo>
                <a:lnTo>
                  <a:pt x="118872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dirty="0">
              <a:latin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89861" y="1173188"/>
            <a:ext cx="3785235" cy="5327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2134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49671" y="2545041"/>
            <a:ext cx="434213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21346A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53340">
              <a:lnSpc>
                <a:spcPts val="910"/>
              </a:lnSpc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910328" y="7406640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118872" y="0"/>
                </a:moveTo>
                <a:lnTo>
                  <a:pt x="72603" y="9342"/>
                </a:lnTo>
                <a:lnTo>
                  <a:pt x="34818" y="34818"/>
                </a:lnTo>
                <a:lnTo>
                  <a:pt x="9342" y="72603"/>
                </a:lnTo>
                <a:lnTo>
                  <a:pt x="0" y="118871"/>
                </a:lnTo>
                <a:lnTo>
                  <a:pt x="9342" y="165140"/>
                </a:lnTo>
                <a:lnTo>
                  <a:pt x="34818" y="202925"/>
                </a:lnTo>
                <a:lnTo>
                  <a:pt x="72603" y="228401"/>
                </a:lnTo>
                <a:lnTo>
                  <a:pt x="118872" y="237743"/>
                </a:lnTo>
                <a:lnTo>
                  <a:pt x="165140" y="228401"/>
                </a:lnTo>
                <a:lnTo>
                  <a:pt x="202925" y="202925"/>
                </a:lnTo>
                <a:lnTo>
                  <a:pt x="228401" y="165140"/>
                </a:lnTo>
                <a:lnTo>
                  <a:pt x="237744" y="118871"/>
                </a:lnTo>
                <a:lnTo>
                  <a:pt x="228401" y="72603"/>
                </a:lnTo>
                <a:lnTo>
                  <a:pt x="202925" y="34818"/>
                </a:lnTo>
                <a:lnTo>
                  <a:pt x="165140" y="9342"/>
                </a:lnTo>
                <a:lnTo>
                  <a:pt x="118872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dirty="0">
              <a:latin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53340">
              <a:lnSpc>
                <a:spcPts val="910"/>
              </a:lnSpc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910328" y="7406640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118872" y="0"/>
                </a:moveTo>
                <a:lnTo>
                  <a:pt x="72603" y="9342"/>
                </a:lnTo>
                <a:lnTo>
                  <a:pt x="34818" y="34818"/>
                </a:lnTo>
                <a:lnTo>
                  <a:pt x="9342" y="72603"/>
                </a:lnTo>
                <a:lnTo>
                  <a:pt x="0" y="118871"/>
                </a:lnTo>
                <a:lnTo>
                  <a:pt x="9342" y="165140"/>
                </a:lnTo>
                <a:lnTo>
                  <a:pt x="34818" y="202925"/>
                </a:lnTo>
                <a:lnTo>
                  <a:pt x="72603" y="228401"/>
                </a:lnTo>
                <a:lnTo>
                  <a:pt x="118872" y="237743"/>
                </a:lnTo>
                <a:lnTo>
                  <a:pt x="165140" y="228401"/>
                </a:lnTo>
                <a:lnTo>
                  <a:pt x="202925" y="202925"/>
                </a:lnTo>
                <a:lnTo>
                  <a:pt x="228401" y="165140"/>
                </a:lnTo>
                <a:lnTo>
                  <a:pt x="237744" y="118871"/>
                </a:lnTo>
                <a:lnTo>
                  <a:pt x="228401" y="72603"/>
                </a:lnTo>
                <a:lnTo>
                  <a:pt x="202925" y="34818"/>
                </a:lnTo>
                <a:lnTo>
                  <a:pt x="165140" y="9342"/>
                </a:lnTo>
                <a:lnTo>
                  <a:pt x="118872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dirty="0">
              <a:latin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53340">
              <a:lnSpc>
                <a:spcPts val="910"/>
              </a:lnSpc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3059" y="508889"/>
            <a:ext cx="9352280" cy="82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5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42725" y="7467467"/>
            <a:ext cx="163829" cy="12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53340">
              <a:lnSpc>
                <a:spcPts val="910"/>
              </a:lnSpc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Arial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palm trees and a statue&#10;&#10;Description automatically generated">
            <a:extLst>
              <a:ext uri="{FF2B5EF4-FFF2-40B4-BE49-F238E27FC236}">
                <a16:creationId xmlns:a16="http://schemas.microsoft.com/office/drawing/2014/main" id="{0F2EC8E1-A199-957F-58AF-10DA644E5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9FFD22-F8C6-2044-B3CC-2B7684DC7FD2}"/>
              </a:ext>
            </a:extLst>
          </p:cNvPr>
          <p:cNvSpPr txBox="1"/>
          <p:nvPr/>
        </p:nvSpPr>
        <p:spPr>
          <a:xfrm>
            <a:off x="816669" y="2168125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00/00/0000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DDC1CD-B2CC-3149-B887-B9BCE38D198B}"/>
              </a:ext>
            </a:extLst>
          </p:cNvPr>
          <p:cNvSpPr txBox="1"/>
          <p:nvPr/>
        </p:nvSpPr>
        <p:spPr>
          <a:xfrm>
            <a:off x="359514" y="3146898"/>
            <a:ext cx="288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 Name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nd a few people walking&#10;&#10;Description automatically generated">
            <a:extLst>
              <a:ext uri="{FF2B5EF4-FFF2-40B4-BE49-F238E27FC236}">
                <a16:creationId xmlns:a16="http://schemas.microsoft.com/office/drawing/2014/main" id="{90818FF2-7D79-C601-BF37-901B60426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42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C6FB4-A617-7417-F5B7-266C72904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9525"/>
            <a:ext cx="10048875" cy="775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76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ochure of several computer monitors and a few other computer monitors&#10;&#10;Description automatically generated">
            <a:extLst>
              <a:ext uri="{FF2B5EF4-FFF2-40B4-BE49-F238E27FC236}">
                <a16:creationId xmlns:a16="http://schemas.microsoft.com/office/drawing/2014/main" id="{D4D044E3-361A-120C-68C3-E28069080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3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FC7FA-D0CB-4253-FB59-C5EA5BAD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0058400" cy="775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45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793CA-E315-F393-0DE6-72823269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4762"/>
            <a:ext cx="10048875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35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C953A0-5847-EAEC-AEDC-CDA1548F0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"/>
            <a:ext cx="10058400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5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8F7CB-2639-19E6-AA0D-50E40068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6"/>
            <a:ext cx="10058400" cy="77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37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B6C20-7254-2FC7-C640-A2EA8349C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4287"/>
            <a:ext cx="10048875" cy="774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66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business&#10;&#10;Description automatically generated with medium confidence">
            <a:extLst>
              <a:ext uri="{FF2B5EF4-FFF2-40B4-BE49-F238E27FC236}">
                <a16:creationId xmlns:a16="http://schemas.microsoft.com/office/drawing/2014/main" id="{6D9D93A4-BC1A-F7EE-F329-D77345172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ist of services&#10;&#10;Description automatically generated">
            <a:extLst>
              <a:ext uri="{FF2B5EF4-FFF2-40B4-BE49-F238E27FC236}">
                <a16:creationId xmlns:a16="http://schemas.microsoft.com/office/drawing/2014/main" id="{4565BB8E-86BD-0FB6-67A4-CF210A56F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1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3AFD2D-6966-4A95-5927-B164EF4D4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003935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8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a person&#10;&#10;Description automatically generated">
            <a:extLst>
              <a:ext uri="{FF2B5EF4-FFF2-40B4-BE49-F238E27FC236}">
                <a16:creationId xmlns:a16="http://schemas.microsoft.com/office/drawing/2014/main" id="{CBAE777D-47A9-7C52-A839-8A4104AD0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7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651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6EAD2B-8E8F-F7E7-E769-BADB35A2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287"/>
            <a:ext cx="10029825" cy="774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75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3CD36-5B0A-38B6-8313-73B404DEC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6"/>
            <a:ext cx="10058400" cy="77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40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sitting at a desk&#10;&#10;Description automatically generated">
            <a:extLst>
              <a:ext uri="{FF2B5EF4-FFF2-40B4-BE49-F238E27FC236}">
                <a16:creationId xmlns:a16="http://schemas.microsoft.com/office/drawing/2014/main" id="{148EAF78-C811-B5D9-CD8F-DB736C631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31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7742BF47-3BDC-336C-D100-0F25C76BC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51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chure of a training program&#10;&#10;Description automatically generated">
            <a:extLst>
              <a:ext uri="{FF2B5EF4-FFF2-40B4-BE49-F238E27FC236}">
                <a16:creationId xmlns:a16="http://schemas.microsoft.com/office/drawing/2014/main" id="{33E61880-3490-79EB-D77C-6957F5988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18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ument with text and blue text&#10;&#10;Description automatically generated">
            <a:extLst>
              <a:ext uri="{FF2B5EF4-FFF2-40B4-BE49-F238E27FC236}">
                <a16:creationId xmlns:a16="http://schemas.microsoft.com/office/drawing/2014/main" id="{0CD787F4-155C-51A4-35BE-CD0764043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99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27913" y="7249098"/>
            <a:ext cx="297456" cy="29745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16896" y="7257228"/>
            <a:ext cx="947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23</a:t>
            </a:r>
          </a:p>
        </p:txBody>
      </p:sp>
      <p:pic>
        <p:nvPicPr>
          <p:cNvPr id="6" name="Picture 5" descr="A person holding a clipboard and a phone call&#10;&#10;Description automatically generated">
            <a:extLst>
              <a:ext uri="{FF2B5EF4-FFF2-40B4-BE49-F238E27FC236}">
                <a16:creationId xmlns:a16="http://schemas.microsoft.com/office/drawing/2014/main" id="{B0C06CE3-0E1D-F0BB-FE80-8CE1046DD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35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chat&#10;&#10;Description automatically generated">
            <a:extLst>
              <a:ext uri="{FF2B5EF4-FFF2-40B4-BE49-F238E27FC236}">
                <a16:creationId xmlns:a16="http://schemas.microsoft.com/office/drawing/2014/main" id="{1966ED19-47BE-C8C4-F78C-85CB33D71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6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alm trees in front of a river&#10;&#10;Description automatically generated">
            <a:extLst>
              <a:ext uri="{FF2B5EF4-FFF2-40B4-BE49-F238E27FC236}">
                <a16:creationId xmlns:a16="http://schemas.microsoft.com/office/drawing/2014/main" id="{2596E45F-B434-5F04-6B41-AE5BA1FD3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65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holding a instrument&#10;&#10;Description automatically generated">
            <a:extLst>
              <a:ext uri="{FF2B5EF4-FFF2-40B4-BE49-F238E27FC236}">
                <a16:creationId xmlns:a16="http://schemas.microsoft.com/office/drawing/2014/main" id="{D8D87BD8-0593-777C-6C63-11A818F27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06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FB266-077F-96FD-4080-42E98366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3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30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E68096-2430-ABAF-F335-6E287B47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4762"/>
            <a:ext cx="10039350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32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large glass wall&#10;&#10;Description automatically generated with medium confidence">
            <a:extLst>
              <a:ext uri="{FF2B5EF4-FFF2-40B4-BE49-F238E27FC236}">
                <a16:creationId xmlns:a16="http://schemas.microsoft.com/office/drawing/2014/main" id="{83A5AC10-F2D6-645A-EAB8-B76C214A7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6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5A3D3-B419-D0FC-3DBB-01B4AC23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9050"/>
            <a:ext cx="10029825" cy="77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7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F715D-3E5B-ABCB-E852-D87A1C56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9525"/>
            <a:ext cx="10039350" cy="775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0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ochure of a couple of women shaking hands&#10;&#10;Description automatically generated">
            <a:extLst>
              <a:ext uri="{FF2B5EF4-FFF2-40B4-BE49-F238E27FC236}">
                <a16:creationId xmlns:a16="http://schemas.microsoft.com/office/drawing/2014/main" id="{8FD42496-A924-4B66-754E-CC95FEDAD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6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looking at a person&#10;&#10;Description automatically generated">
            <a:extLst>
              <a:ext uri="{FF2B5EF4-FFF2-40B4-BE49-F238E27FC236}">
                <a16:creationId xmlns:a16="http://schemas.microsoft.com/office/drawing/2014/main" id="{1FA6F14B-1130-A20A-4445-325148942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3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usiness plan&#10;&#10;Description automatically generated with medium confidence">
            <a:extLst>
              <a:ext uri="{FF2B5EF4-FFF2-40B4-BE49-F238E27FC236}">
                <a16:creationId xmlns:a16="http://schemas.microsoft.com/office/drawing/2014/main" id="{7858219B-7954-D4FE-50CE-CD3224ED4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93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safety vests&#10;&#10;Description automatically generated">
            <a:extLst>
              <a:ext uri="{FF2B5EF4-FFF2-40B4-BE49-F238E27FC236}">
                <a16:creationId xmlns:a16="http://schemas.microsoft.com/office/drawing/2014/main" id="{0AB13336-33FB-B0D5-7973-50274161B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47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1910</TotalTime>
  <Words>5</Words>
  <Application>Microsoft Office PowerPoint</Application>
  <PresentationFormat>Custom</PresentationFormat>
  <Paragraphs>4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Devon Murray</dc:creator>
  <cp:lastModifiedBy>Devon Murray</cp:lastModifiedBy>
  <cp:revision>111</cp:revision>
  <dcterms:created xsi:type="dcterms:W3CDTF">2015-06-02T18:34:30Z</dcterms:created>
  <dcterms:modified xsi:type="dcterms:W3CDTF">2024-07-31T20:54:31Z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2015-05-13T00:00:00Z</vt:filetime>
  </property>
  <property fmtid="{D5CDD505-2E9C-101B-9397-08002B2CF9AE}" pid="3" name="Creator">
    <vt:lpwstr>Adobe InDesign CC 2014 (Macintosh)</vt:lpwstr>
  </property>
  <property fmtid="{D5CDD505-2E9C-101B-9397-08002B2CF9AE}" pid="4" name="LastSaved">
    <vt:filetime>2015-06-02T00:00:00Z</vt:filetime>
  </property>
</Properties>
</file>